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62" d="100"/>
          <a:sy n="62" d="100"/>
        </p:scale>
        <p:origin x="8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동시성과 </a:t>
            </a:r>
            <a:r>
              <a:rPr lang="ko-KR" altLang="en-US" sz="9600" kern="0" spc="-70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병렬성</a:t>
            </a:r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배우기</a:t>
            </a:r>
            <a:endParaRPr lang="en-US" altLang="ko-KR" sz="9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고수가 되는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114800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792672" y="6257179"/>
            <a:ext cx="9609128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Thread(3</a:t>
            </a:r>
            <a:r>
              <a:rPr lang="en-US" altLang="ko-KR" sz="4000" kern="0" spc="-200" dirty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 - </a:t>
            </a:r>
            <a:r>
              <a:rPr lang="en-US" altLang="ko-KR" sz="4000" kern="0" spc="-200" dirty="0" err="1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ThreadPoolExecutor</a:t>
            </a:r>
            <a:endParaRPr lang="en-US" altLang="ko-KR" sz="4000" kern="0" spc="-2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Multithreading</a:t>
            </a: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Many Threads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953607" y="5786014"/>
            <a:ext cx="360208" cy="360214"/>
            <a:chOff x="6771848" y="7489800"/>
            <a:chExt cx="360208" cy="3602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Multithreading</a:t>
            </a: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Futures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6" name="그룹 1024"/>
          <p:cNvGrpSpPr/>
          <p:nvPr/>
        </p:nvGrpSpPr>
        <p:grpSpPr>
          <a:xfrm>
            <a:off x="3953607" y="6812091"/>
            <a:ext cx="360208" cy="360214"/>
            <a:chOff x="6771848" y="7489800"/>
            <a:chExt cx="360208" cy="360214"/>
          </a:xfrm>
        </p:grpSpPr>
        <p:pic>
          <p:nvPicPr>
            <p:cNvPr id="97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109" name="Object 69"/>
          <p:cNvSpPr txBox="1"/>
          <p:nvPr/>
        </p:nvSpPr>
        <p:spPr>
          <a:xfrm>
            <a:off x="4446259" y="5678889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ThreadPoolExcutor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2" name="Object 69"/>
          <p:cNvSpPr txBox="1"/>
          <p:nvPr/>
        </p:nvSpPr>
        <p:spPr>
          <a:xfrm>
            <a:off x="4446259" y="6711405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실습 예제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4" name="그룹 1026"/>
          <p:cNvGrpSpPr/>
          <p:nvPr/>
        </p:nvGrpSpPr>
        <p:grpSpPr>
          <a:xfrm>
            <a:off x="3418086" y="8423819"/>
            <a:ext cx="9314286" cy="96000"/>
            <a:chOff x="6236327" y="7104191"/>
            <a:chExt cx="9314286" cy="96000"/>
          </a:xfrm>
        </p:grpSpPr>
        <p:pic>
          <p:nvPicPr>
            <p:cNvPr id="6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Multithreading</a:t>
            </a: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34</Words>
  <Application>Microsoft Office PowerPoint</Application>
  <PresentationFormat>사용자 지정</PresentationFormat>
  <Paragraphs>14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61</cp:revision>
  <dcterms:created xsi:type="dcterms:W3CDTF">2020-11-27T19:15:27Z</dcterms:created>
  <dcterms:modified xsi:type="dcterms:W3CDTF">2021-02-15T08:24:19Z</dcterms:modified>
</cp:coreProperties>
</file>